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12192000" cy="6858000"/>
  <p:notesSz cx="6858000" cy="9144000"/>
  <p:embeddedFontLst>
    <p:embeddedFont>
      <p:font typeface="Berlin Sans FB" panose="020E0602020502020306" pitchFamily="34" charset="0"/>
      <p:regular r:id="rId3"/>
      <p:bold r:id="rId4"/>
    </p:embeddedFont>
    <p:embeddedFont>
      <p:font typeface="VAG Rounded Std Thin" panose="020F0802020204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9427"/>
    <a:srgbClr val="59277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38F7-6AC9-9E3B-13CA-EC39CB69F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368DEF-C420-777D-1668-F02892445B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8E991-7156-2DDF-F291-35E873EF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08E1F-BF1D-F604-BBD3-989BC8D68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921EA-4950-BE59-6592-45272B712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71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5F95D-182E-6100-D1C8-2FAB16798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F6CF0F-7847-CF58-C8BE-8AEEDB8BA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1EF04-4430-18B9-455D-5E1A79FE6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22DE7-5480-F54E-63F3-C4FA6B1EF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A171F-48ED-6D5D-85F8-C65DEB541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8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94A116-2CFC-C90B-1055-60B27CED8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C1EFFA-FC77-F364-55C6-E5FDCBF99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FED14-60C5-2127-D6EC-6BE223388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9D141-EDC5-4F5B-FE77-F3F20DD3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0B3A7-4361-8921-4CD2-3E489F156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898DC-807E-3FF1-3585-8D904043F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7B23E-F46B-950F-46AE-7CC372CAF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6E3E5-5387-4A46-D217-D0A23EC21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F6B8D-D3F5-E20E-A1B8-CD3CE9482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08E39-BE41-DD7F-EE0D-99AB52D2D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73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C2755-FEAD-2259-292F-CFF2B09A5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0572F-825C-56ED-6315-322E5420E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44338-FBA4-5354-B8BF-7C3C80027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6D3F2-DC3E-2EAD-E066-98E1F2B19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79679-EF9C-FCDF-E416-97AA24670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97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36771-137B-F4C8-1962-9F7049F9E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284D0-9AED-F2CF-F755-16BB01EBF4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01AA6E-41FC-16BD-29E5-040A30DA5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02757-1DED-7592-BB9D-AA1C6F1C7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7E7F3-899A-B754-87C9-9DCD1BEEB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83C0AF-9F6B-33C2-DBCB-176314A5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85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EC960-5F47-AE3C-A347-2742C0276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50F1C-FC09-A231-00F1-4EB2A6561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CC3C6-F74D-EA53-BDB8-F08DA10AF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273AD5-48DB-4468-50AD-A52E2A904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6EE8CC-1199-1F51-EAF6-141F0E483C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837D54-D8FE-2E36-59CB-1183C34CD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3FC620-4A06-065B-60A7-B30024ACA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216C6-BE92-3E61-3699-D6D6E80DD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78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80FF9-08ED-5779-EEE3-5C735518D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F0E2DC-8788-6FFB-48A2-E44BA0F69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17DC7-4678-5EC5-93E3-A1C98A1AE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3368AC-1353-4FB4-8CC7-A24F50597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876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14721-879A-494D-5AE7-F99C026F1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3985B6-306B-6ACE-06ED-52846AD53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3FE32-21C3-32CB-D0F3-5723FE865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28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5BF0D-B659-47E6-872B-B90DDF80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BB790-60E1-CB60-B50D-35695DACE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31D04-57C9-AEB8-C00C-E9BEFC267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622D6-0742-F318-FB3C-1C97E271D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2D140-BBBA-BF59-6E86-CCCC46CE8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BF629-34DF-11B2-FB47-CB125F50B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16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6E904-5D3D-2B45-F72E-31F3AB606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ED7275-D65A-5F8D-EB37-A2D31E672C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F9FCA-67CD-3F5D-6A47-C7A621459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E2B2E-1BDD-65D0-E7A3-6C09FCF21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3D921-BBD2-5DF3-994B-D65A30F1E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79660C-76E3-BBA8-A527-7745B7BE6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083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0D8732-C430-EF35-13DA-8839FC514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36885-D5ED-5645-F133-04A79E5DF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A4053-7A84-3268-BD37-285D2BFB5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7707D6-13A1-4C76-B380-4B51E2D48A2E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9371B-A2B3-6B78-AF62-59C6E0E64B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89E79-6530-BC84-77A9-2A5BE3A1D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91EA0D-7E61-4269-95A9-5134CD602A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019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ertificate of achievement with text and images">
            <a:extLst>
              <a:ext uri="{FF2B5EF4-FFF2-40B4-BE49-F238E27FC236}">
                <a16:creationId xmlns:a16="http://schemas.microsoft.com/office/drawing/2014/main" id="{CA6BA46D-9CEA-7011-127F-C8C9A79E0E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946" y="0"/>
            <a:ext cx="9699593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0E0849-13CB-4E7A-28AE-7A65F17AF4A6}"/>
              </a:ext>
            </a:extLst>
          </p:cNvPr>
          <p:cNvSpPr txBox="1"/>
          <p:nvPr/>
        </p:nvSpPr>
        <p:spPr>
          <a:xfrm>
            <a:off x="3467100" y="2942864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rgbClr val="592771"/>
                </a:solidFill>
                <a:latin typeface="Berlin Sans FB" panose="020E0602020502020306" pitchFamily="34" charset="0"/>
                <a:ea typeface="Source Sans Pro SemiBold" panose="020B0603030403020204" pitchFamily="34" charset="0"/>
                <a:cs typeface="Aharoni" panose="020F0502020204030204" pitchFamily="2" charset="-79"/>
              </a:rPr>
              <a:t>[Student Name]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6DA502-50FE-2F2A-713E-7FE9B7796C65}"/>
              </a:ext>
            </a:extLst>
          </p:cNvPr>
          <p:cNvSpPr txBox="1"/>
          <p:nvPr/>
        </p:nvSpPr>
        <p:spPr>
          <a:xfrm>
            <a:off x="3467100" y="384884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CD9427"/>
                </a:solidFill>
                <a:latin typeface="Berlin Sans FB" panose="020E0602020502020306" pitchFamily="34" charset="0"/>
                <a:cs typeface="Fredoka" pitchFamily="2" charset="-79"/>
              </a:rPr>
              <a:t>[School Name]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AC1988-C58A-EB62-6113-D1D0B47BE4F6}"/>
              </a:ext>
            </a:extLst>
          </p:cNvPr>
          <p:cNvSpPr txBox="1"/>
          <p:nvPr/>
        </p:nvSpPr>
        <p:spPr>
          <a:xfrm>
            <a:off x="7089061" y="4631707"/>
            <a:ext cx="179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solidFill>
                <a:srgbClr val="CD9427"/>
              </a:solidFill>
              <a:latin typeface="VAG Rounded Std Thin" panose="020F0802020204020204" pitchFamily="34" charset="0"/>
            </a:endParaRPr>
          </a:p>
          <a:p>
            <a:pPr algn="ctr"/>
            <a:r>
              <a:rPr lang="en-GB" sz="2400" dirty="0">
                <a:solidFill>
                  <a:srgbClr val="CD9427"/>
                </a:solidFill>
                <a:latin typeface="Berlin Sans FB" panose="020E0602020502020306" pitchFamily="34" charset="0"/>
                <a:ea typeface="Source Sans Pro SemiBold" panose="020B0603030403020204" pitchFamily="34" charset="0"/>
                <a:cs typeface="Fredoka Medium" pitchFamily="2" charset="-79"/>
              </a:rPr>
              <a:t>[00/00/00]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6989B5-AA1A-985E-9D6C-36CFB9AE5D9F}"/>
              </a:ext>
            </a:extLst>
          </p:cNvPr>
          <p:cNvSpPr txBox="1"/>
          <p:nvPr/>
        </p:nvSpPr>
        <p:spPr>
          <a:xfrm>
            <a:off x="3467100" y="4642252"/>
            <a:ext cx="18816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solidFill>
                <a:srgbClr val="CD9427"/>
              </a:solidFill>
              <a:latin typeface="VAG Rounded Std Thin" panose="020F0802020204020204" pitchFamily="34" charset="0"/>
            </a:endParaRPr>
          </a:p>
          <a:p>
            <a:pPr algn="ctr"/>
            <a:r>
              <a:rPr lang="en-GB" sz="2400" dirty="0">
                <a:solidFill>
                  <a:srgbClr val="CD9427"/>
                </a:solidFill>
                <a:latin typeface="Berlin Sans FB" panose="020E0602020502020306" pitchFamily="34" charset="0"/>
                <a:ea typeface="Source Sans Pro SemiBold" panose="020B0603030403020204" pitchFamily="34" charset="0"/>
                <a:cs typeface="Fredoka Medium" pitchFamily="2" charset="-79"/>
              </a:rPr>
              <a:t>[Signature]</a:t>
            </a:r>
          </a:p>
        </p:txBody>
      </p:sp>
    </p:spTree>
    <p:extLst>
      <p:ext uri="{BB962C8B-B14F-4D97-AF65-F5344CB8AC3E}">
        <p14:creationId xmlns:p14="http://schemas.microsoft.com/office/powerpoint/2010/main" val="52072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VAG Rounded Std Thin</vt:lpstr>
      <vt:lpstr>Aptos</vt:lpstr>
      <vt:lpstr>Berlin Sans FB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Georgia Rose</dc:creator>
  <cp:lastModifiedBy>Georgia Rose</cp:lastModifiedBy>
  <cp:revision>6</cp:revision>
  <dcterms:created xsi:type="dcterms:W3CDTF">2024-12-16T14:12:08Z</dcterms:created>
  <dcterms:modified xsi:type="dcterms:W3CDTF">2025-10-30T10:31:38Z</dcterms:modified>
</cp:coreProperties>
</file>